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6"/>
  </p:notesMasterIdLst>
  <p:sldIdLst>
    <p:sldId id="424" r:id="rId40"/>
    <p:sldId id="268" r:id="rId41"/>
    <p:sldId id="422" r:id="rId42"/>
    <p:sldId id="426" r:id="rId43"/>
    <p:sldId id="326" r:id="rId44"/>
    <p:sldId id="42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729" autoAdjust="0"/>
  </p:normalViewPr>
  <p:slideViewPr>
    <p:cSldViewPr snapToGrid="0">
      <p:cViewPr varScale="1">
        <p:scale>
          <a:sx n="85" d="100"/>
          <a:sy n="85" d="100"/>
        </p:scale>
        <p:origin x="10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viewProps" Target="viewProps.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end of day 1 looks the same as the start of day 2. The trainer should tease out of the agenda slides following, what the key learning points are, and contextualize these items for the attendees. There is also an explicit call for questions and dialogue before continuing.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10/10/2013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Day 1 Wrap-Up</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3678592" y="2216080"/>
            <a:ext cx="6945312" cy="3410164"/>
          </a:xfrm>
        </p:spPr>
        <p:txBody>
          <a:bodyPr/>
          <a:lstStyle/>
          <a:p>
            <a:pPr lvl="0">
              <a:buFont typeface="Arial" panose="020B0604020202020204" pitchFamily="34" charset="0"/>
              <a:buChar char="•"/>
            </a:pPr>
            <a:r>
              <a:rPr lang="en-US" sz="3200" dirty="0"/>
              <a:t>Windows Azure Overview</a:t>
            </a:r>
          </a:p>
          <a:p>
            <a:pPr lvl="0">
              <a:buFont typeface="Arial" panose="020B0604020202020204" pitchFamily="34" charset="0"/>
              <a:buChar char="•"/>
            </a:pPr>
            <a:r>
              <a:rPr lang="en-US" sz="3200" dirty="0"/>
              <a:t>Windows Azure Websites </a:t>
            </a:r>
          </a:p>
          <a:p>
            <a:pPr lvl="0">
              <a:buFont typeface="Arial" panose="020B0604020202020204" pitchFamily="34" charset="0"/>
              <a:buChar char="•"/>
            </a:pPr>
            <a:r>
              <a:rPr lang="en-US" sz="3200" dirty="0"/>
              <a:t>Windows Azure VMs </a:t>
            </a:r>
          </a:p>
          <a:p>
            <a:pPr lvl="0">
              <a:buFont typeface="Arial" panose="020B0604020202020204" pitchFamily="34" charset="0"/>
              <a:buChar char="•"/>
            </a:pPr>
            <a:r>
              <a:rPr lang="en-US" sz="3200" dirty="0"/>
              <a:t>Windows Azure Storage </a:t>
            </a:r>
          </a:p>
          <a:p>
            <a:pPr lvl="0">
              <a:buFont typeface="Arial" panose="020B0604020202020204" pitchFamily="34" charset="0"/>
              <a:buChar char="•"/>
            </a:pPr>
            <a:r>
              <a:rPr lang="en-US" sz="32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3475392" y="1643854"/>
            <a:ext cx="8050564" cy="4824680"/>
          </a:xfrm>
        </p:spPr>
        <p:txBody>
          <a:bodyPr/>
          <a:lstStyle/>
          <a:p>
            <a:pPr lvl="0">
              <a:buFont typeface="Arial" panose="020B0604020202020204" pitchFamily="34" charset="0"/>
              <a:buChar char="•"/>
            </a:pPr>
            <a:r>
              <a:rPr lang="en-US" sz="2800" dirty="0"/>
              <a:t>Windows Azure – Scenarios and Patterns</a:t>
            </a:r>
          </a:p>
          <a:p>
            <a:pPr lvl="0">
              <a:buFont typeface="Arial" panose="020B0604020202020204" pitchFamily="34" charset="0"/>
              <a:buChar char="•"/>
            </a:pPr>
            <a:r>
              <a:rPr lang="en-US" sz="2800" dirty="0"/>
              <a:t>Windows Azure – High Performance and Scale-Out Computing </a:t>
            </a:r>
          </a:p>
          <a:p>
            <a:pPr lvl="0">
              <a:buFont typeface="Arial" panose="020B0604020202020204" pitchFamily="34" charset="0"/>
              <a:buChar char="•"/>
            </a:pPr>
            <a:r>
              <a:rPr lang="en-US" sz="2800" dirty="0"/>
              <a:t>Windows Azure – Data Analytics (2 parts)</a:t>
            </a:r>
          </a:p>
          <a:p>
            <a:pPr lvl="0">
              <a:buFont typeface="Arial" panose="020B0604020202020204" pitchFamily="34" charset="0"/>
              <a:buChar char="•"/>
            </a:pPr>
            <a:r>
              <a:rPr lang="en-US" sz="2800" dirty="0"/>
              <a:t>Windows Azure – Interactive </a:t>
            </a:r>
            <a:r>
              <a:rPr lang="en-US" sz="2800" dirty="0" smtClean="0"/>
              <a:t>Devices</a:t>
            </a:r>
          </a:p>
          <a:p>
            <a:pPr marL="3175" lvl="0" indent="0"/>
            <a:endParaRPr lang="en-US" sz="2400" dirty="0"/>
          </a:p>
          <a:p>
            <a:pPr lvl="0"/>
            <a:r>
              <a:rPr lang="en-US" sz="2400" dirty="0"/>
              <a:t>Wrap-up and summary</a:t>
            </a:r>
          </a:p>
          <a:p>
            <a:r>
              <a:rPr lang="en-US" sz="2400" dirty="0"/>
              <a:t>Way forward and next steps</a:t>
            </a:r>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your VMs for tomorrow</a:t>
            </a:r>
            <a:endParaRPr lang="en-US" dirty="0"/>
          </a:p>
        </p:txBody>
      </p:sp>
      <p:pic>
        <p:nvPicPr>
          <p:cNvPr id="4" name="Picture 3"/>
          <p:cNvPicPr>
            <a:picLocks noChangeAspect="1"/>
          </p:cNvPicPr>
          <p:nvPr/>
        </p:nvPicPr>
        <p:blipFill>
          <a:blip r:embed="rId2"/>
          <a:stretch>
            <a:fillRect/>
          </a:stretch>
        </p:blipFill>
        <p:spPr>
          <a:xfrm>
            <a:off x="3375377" y="1981824"/>
            <a:ext cx="8295787" cy="4604313"/>
          </a:xfrm>
          <a:prstGeom prst="rect">
            <a:avLst/>
          </a:prstGeom>
        </p:spPr>
      </p:pic>
      <p:sp>
        <p:nvSpPr>
          <p:cNvPr id="5" name="TextBox 4"/>
          <p:cNvSpPr txBox="1"/>
          <p:nvPr/>
        </p:nvSpPr>
        <p:spPr>
          <a:xfrm>
            <a:off x="927571" y="1399823"/>
            <a:ext cx="10432151" cy="443198"/>
          </a:xfrm>
          <a:prstGeom prst="rect">
            <a:avLst/>
          </a:prstGeom>
          <a:noFill/>
        </p:spPr>
        <p:txBody>
          <a:bodyPr wrap="none" lIns="0" tIns="0" rIns="0" bIns="0" rtlCol="0">
            <a:spAutoFit/>
          </a:bodyPr>
          <a:lstStyle/>
          <a:p>
            <a:pPr>
              <a:lnSpc>
                <a:spcPct val="90000"/>
              </a:lnSpc>
              <a:spcBef>
                <a:spcPct val="20000"/>
              </a:spcBef>
              <a:buSzPct val="80000"/>
            </a:pPr>
            <a:r>
              <a:rPr lang="en-US" sz="3200" b="1" dirty="0" smtClean="0">
                <a:gradFill>
                  <a:gsLst>
                    <a:gs pos="0">
                      <a:srgbClr val="292929">
                        <a:lumMod val="90000"/>
                        <a:lumOff val="10000"/>
                      </a:srgbClr>
                    </a:gs>
                    <a:gs pos="86000">
                      <a:srgbClr val="292929">
                        <a:lumMod val="90000"/>
                        <a:lumOff val="10000"/>
                      </a:srgbClr>
                    </a:gs>
                  </a:gsLst>
                  <a:lin ang="5400000" scaled="0"/>
                </a:gradFill>
              </a:rPr>
              <a:t>Turn off </a:t>
            </a:r>
            <a:r>
              <a:rPr lang="en-US" sz="3200" dirty="0" smtClean="0">
                <a:gradFill>
                  <a:gsLst>
                    <a:gs pos="0">
                      <a:srgbClr val="292929">
                        <a:lumMod val="90000"/>
                        <a:lumOff val="10000"/>
                      </a:srgbClr>
                    </a:gs>
                    <a:gs pos="86000">
                      <a:srgbClr val="292929">
                        <a:lumMod val="90000"/>
                        <a:lumOff val="10000"/>
                      </a:srgbClr>
                    </a:gs>
                  </a:gsLst>
                  <a:lin ang="5400000" scaled="0"/>
                </a:gradFill>
              </a:rPr>
              <a:t>Windows VM, </a:t>
            </a:r>
            <a:r>
              <a:rPr lang="en-US" sz="3200" b="1" dirty="0" smtClean="0">
                <a:gradFill>
                  <a:gsLst>
                    <a:gs pos="0">
                      <a:srgbClr val="292929">
                        <a:lumMod val="90000"/>
                        <a:lumOff val="10000"/>
                      </a:srgbClr>
                    </a:gs>
                    <a:gs pos="86000">
                      <a:srgbClr val="292929">
                        <a:lumMod val="90000"/>
                        <a:lumOff val="10000"/>
                      </a:srgbClr>
                    </a:gs>
                  </a:gsLst>
                  <a:lin ang="5400000" scaled="0"/>
                </a:gradFill>
              </a:rPr>
              <a:t>Configure</a:t>
            </a:r>
            <a:r>
              <a:rPr lang="en-US" sz="3200" dirty="0" smtClean="0">
                <a:gradFill>
                  <a:gsLst>
                    <a:gs pos="0">
                      <a:srgbClr val="292929">
                        <a:lumMod val="90000"/>
                        <a:lumOff val="10000"/>
                      </a:srgbClr>
                    </a:gs>
                    <a:gs pos="86000">
                      <a:srgbClr val="292929">
                        <a:lumMod val="90000"/>
                        <a:lumOff val="10000"/>
                      </a:srgbClr>
                    </a:gs>
                  </a:gsLst>
                  <a:lin ang="5400000" scaled="0"/>
                </a:gradFill>
              </a:rPr>
              <a:t> Linux VM to use </a:t>
            </a:r>
            <a:r>
              <a:rPr lang="en-US" sz="3200" dirty="0" smtClean="0">
                <a:solidFill>
                  <a:srgbClr val="FF0000"/>
                </a:solidFill>
              </a:rPr>
              <a:t>1</a:t>
            </a:r>
            <a:r>
              <a:rPr lang="en-US" sz="3200" dirty="0" smtClean="0">
                <a:gradFill>
                  <a:gsLst>
                    <a:gs pos="0">
                      <a:srgbClr val="292929">
                        <a:lumMod val="90000"/>
                        <a:lumOff val="10000"/>
                      </a:srgbClr>
                    </a:gs>
                    <a:gs pos="86000">
                      <a:srgbClr val="292929">
                        <a:lumMod val="90000"/>
                        <a:lumOff val="10000"/>
                      </a:srgbClr>
                    </a:gs>
                  </a:gsLst>
                  <a:lin ang="5400000" scaled="0"/>
                </a:gradFill>
              </a:rPr>
              <a:t> core</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3408635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427</TotalTime>
  <Words>425</Words>
  <Application>Microsoft Office PowerPoint</Application>
  <PresentationFormat>Widescreen</PresentationFormat>
  <Paragraphs>48</Paragraphs>
  <Slides>6</Slides>
  <Notes>5</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6</vt:i4>
      </vt:variant>
    </vt:vector>
  </HeadingPairs>
  <TitlesOfParts>
    <vt:vector size="52"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Wrap-Up</vt:lpstr>
      <vt:lpstr>Day 1 recap</vt:lpstr>
      <vt:lpstr>Day 2 agenda</vt:lpstr>
      <vt:lpstr>Preparing your VMs for tomorrow</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33</cp:revision>
  <dcterms:created xsi:type="dcterms:W3CDTF">2013-08-21T10:51:45Z</dcterms:created>
  <dcterms:modified xsi:type="dcterms:W3CDTF">2013-10-11T05:12:19Z</dcterms:modified>
</cp:coreProperties>
</file>